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media/image1.jpeg" ContentType="image/jpeg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5" name="Shape 17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86920" cy="6858635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Title Text"/>
          <p:cNvSpPr txBox="1"/>
          <p:nvPr>
            <p:ph type="title"/>
          </p:nvPr>
        </p:nvSpPr>
        <p:spPr>
          <a:xfrm>
            <a:off x="257287" y="510186"/>
            <a:ext cx="11350215" cy="8560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xfrm>
            <a:off x="257287" y="1527586"/>
            <a:ext cx="11834308" cy="478164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xfrm>
            <a:off x="11709557" y="6527635"/>
            <a:ext cx="258625" cy="2483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05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rcRect l="0" t="0" r="0" b="15068"/>
          <a:stretch>
            <a:fillRect/>
          </a:stretch>
        </p:blipFill>
        <p:spPr>
          <a:xfrm>
            <a:off x="5125420" y="6401370"/>
            <a:ext cx="2098041" cy="3876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13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2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1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2" name="Text Placeholder 4"/>
          <p:cNvSpPr/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1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156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7" name="Text Placeholder 3"/>
          <p:cNvSpPr/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166" name="Picture Placeholder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67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5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0"/>
            <a:ext cx="12267453" cy="69031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rcRect l="0" t="0" r="0" b="15068"/>
          <a:stretch>
            <a:fillRect/>
          </a:stretch>
        </p:blipFill>
        <p:spPr>
          <a:xfrm>
            <a:off x="3620994" y="997985"/>
            <a:ext cx="5103458" cy="1008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lide Number Placeholder 3"/>
          <p:cNvSpPr txBox="1"/>
          <p:nvPr>
            <p:ph type="sldNum" sz="quarter" idx="2"/>
          </p:nvPr>
        </p:nvSpPr>
        <p:spPr>
          <a:xfrm>
            <a:off x="11787841" y="6514054"/>
            <a:ext cx="180341" cy="27546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" y="-38417"/>
            <a:ext cx="12189460" cy="685927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Title 1"/>
          <p:cNvSpPr txBox="1"/>
          <p:nvPr>
            <p:ph type="title"/>
          </p:nvPr>
        </p:nvSpPr>
        <p:spPr>
          <a:xfrm>
            <a:off x="1713865" y="3029585"/>
            <a:ext cx="8764907" cy="1100457"/>
          </a:xfrm>
          <a:prstGeom prst="rect">
            <a:avLst/>
          </a:prstGeom>
        </p:spPr>
        <p:txBody>
          <a:bodyPr/>
          <a:lstStyle>
            <a:lvl1pPr>
              <a:defRPr b="1" sz="640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